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7" Type="http://schemas.openxmlformats.org/officeDocument/2006/relationships/viewProps" Target="viewProps.xml" /><Relationship Id="rId3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5" Type="http://schemas.openxmlformats.org/officeDocument/2006/relationships/commentAuthors" Target="commentAuthors.xml" /><Relationship Id="rId34" Type="http://schemas.openxmlformats.org/officeDocument/2006/relationships/handoutMaster" Target="handoutMasters/handoutMaster1.xml" /><Relationship Id="rId39" Type="http://schemas.openxmlformats.org/officeDocument/2006/relationships/tableStyles" Target="tableStyles.xml" /><Relationship Id="rId3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df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7139995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FR waits for the “recover” its unfunded liabilities continue to grow.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[1] 3679.484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2021-12-28 14:52
##   Status: 200
##   Content-Type: application/octet-stream
##   Size: 13.8 kB
## &lt;ON DISK&gt;  /var/folders/0z/p5zgjmbn6531bgclzwc383500000gn/T//RtmpA2AVVq/fileca3dab8c8a.xlsx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22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-   Only 37.7% of new SCRS employees will stay for 8 years to vest.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-   And only 12.3% of the same employees will be on the job after 34 years needed to qualify for full retirement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Deviations from Investment Return Assumptions have been the largest contributor to the unfunded liability growth, adding $2.9 billion to the unfunded liability from 2000 to 2021.</a:t>
            </a:r>
          </a:p>
          <a:p>
            <a:pPr lvl="1"/>
            <a:r>
              <a:rPr/>
              <a:t>Deviations and Needed Changes to Actuarial Methods and Assumptions – including deviations from the plan’s withdrawal, retirement, disability, and mortality assumptions - have revealed roughly $2.4 billion in additional unfunded liability since 2000.</a:t>
            </a:r>
          </a:p>
          <a:p>
            <a:pPr lvl="1"/>
            <a:r>
              <a:rPr/>
              <a:t>Extended Amortization Timetables and low Statutory Contribution Limits in the past have resulted in interest on SCRS debt exceeding the actual debt payments (negative amortization) since 2003, adding a net $2.76 billion to the unfunded liabilities.</a:t>
            </a:r>
          </a:p>
          <a:p>
            <a:pPr lvl="1"/>
            <a:r>
              <a:rPr/>
              <a:t>Deviations from Demographic Assumptions – including deviations from withdrawal, retirement, disability, and mortality assumptions — added $86 million to the UAL since 2001.</a:t>
            </a:r>
          </a:p>
          <a:p>
            <a:pPr lvl="1"/>
            <a:r>
              <a:rPr/>
              <a:t>Ad-Hoc COLAs given before 2012 added $228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6516508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by:Pension Integrity Project at Reason Foundation. 2022—Preliminary Draft</dc:creator>
  <cp:keywords/>
  <dcterms:created xsi:type="dcterms:W3CDTF">2021-12-28T14:52:43Z</dcterms:created>
  <dcterms:modified xsi:type="dcterms:W3CDTF">2021-12-28T14:52:43Z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output">
    <vt:lpwstr/>
  </property>
</Properties>
</file>